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5" r:id="rId9"/>
    <p:sldId id="262" r:id="rId10"/>
    <p:sldId id="271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701" autoAdjust="0"/>
  </p:normalViewPr>
  <p:slideViewPr>
    <p:cSldViewPr snapToGrid="0">
      <p:cViewPr varScale="1">
        <p:scale>
          <a:sx n="80" d="100"/>
          <a:sy n="80" d="100"/>
        </p:scale>
        <p:origin x="58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3AF70-3220-4BCA-897C-86E221F15310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E0A0E-004A-4DD5-B848-22B8C45AD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66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867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4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98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11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233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53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8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005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86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48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7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57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fera.hr/dodatni-digitalni-sadrzaji/2c5d7d36-9df0-42be-acb6-8292742ca50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2c5d7d36-9df0-42be-acb6-8292742ca509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t:Vrkr337c0OV3ZBWoPpzz4LARPVmlDGONEqixU9ilTio5RUpOVlg=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2012" y="2377165"/>
            <a:ext cx="9144000" cy="1062598"/>
          </a:xfrm>
        </p:spPr>
        <p:txBody>
          <a:bodyPr/>
          <a:lstStyle/>
          <a:p>
            <a:r>
              <a:rPr lang="hr-HR" b="1" dirty="0" err="1">
                <a:solidFill>
                  <a:srgbClr val="FF0000"/>
                </a:solidFill>
              </a:rPr>
              <a:t>UNIT</a:t>
            </a:r>
            <a:r>
              <a:rPr lang="hr-HR" b="1" dirty="0">
                <a:solidFill>
                  <a:srgbClr val="FF0000"/>
                </a:solidFill>
              </a:rPr>
              <a:t> 1: Who am 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153" y="3696167"/>
            <a:ext cx="9144000" cy="1655762"/>
          </a:xfrm>
        </p:spPr>
        <p:txBody>
          <a:bodyPr>
            <a:normAutofit/>
          </a:bodyPr>
          <a:lstStyle/>
          <a:p>
            <a:r>
              <a:rPr lang="hr-HR" sz="6000" dirty="0" err="1"/>
              <a:t>The</a:t>
            </a:r>
            <a:r>
              <a:rPr lang="hr-HR" sz="6000" dirty="0"/>
              <a:t> </a:t>
            </a:r>
            <a:r>
              <a:rPr lang="hr-HR" sz="6000" dirty="0" err="1"/>
              <a:t>letters</a:t>
            </a:r>
            <a:endParaRPr lang="hr-HR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86264" y="1035597"/>
            <a:ext cx="3363427" cy="44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85FB75-8171-78CE-5644-D8D2C19A5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79" t="12477" r="33807" b="13395"/>
          <a:stretch/>
        </p:blipFill>
        <p:spPr>
          <a:xfrm>
            <a:off x="184556" y="83889"/>
            <a:ext cx="4974673" cy="6582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C477C-0C70-A0BD-97E5-326782805B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43" t="23731" r="26789" b="58532"/>
          <a:stretch/>
        </p:blipFill>
        <p:spPr>
          <a:xfrm>
            <a:off x="983963" y="2343324"/>
            <a:ext cx="10684162" cy="2424419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4423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095974-1A03-0159-113F-FF0E6EF38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79" t="30841" r="33807" b="23033"/>
          <a:stretch/>
        </p:blipFill>
        <p:spPr>
          <a:xfrm>
            <a:off x="327431" y="589374"/>
            <a:ext cx="6653607" cy="5478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05E07-7F80-35E4-A87C-584594F35D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77" t="36696" r="52110" b="15719"/>
          <a:stretch/>
        </p:blipFill>
        <p:spPr>
          <a:xfrm>
            <a:off x="4795356" y="211646"/>
            <a:ext cx="6653607" cy="5855779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094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76" y="428245"/>
            <a:ext cx="7729728" cy="562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200" u="sng" dirty="0">
                <a:solidFill>
                  <a:schemeClr val="tx1"/>
                </a:solidFill>
              </a:rPr>
              <a:t>PROJECT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215" y="1513522"/>
            <a:ext cx="7006494" cy="27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5" y="392385"/>
            <a:ext cx="9333334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SELF CHECK</a:t>
            </a:r>
            <a:br>
              <a:rPr lang="hr-HR" sz="3200" dirty="0"/>
            </a:br>
            <a:br>
              <a:rPr lang="hr-HR" sz="3200" dirty="0"/>
            </a:br>
            <a:endParaRPr lang="hr-HR" sz="3200" dirty="0"/>
          </a:p>
          <a:p>
            <a:pPr marL="0" indent="0">
              <a:buNone/>
            </a:pPr>
            <a:r>
              <a:rPr lang="hr-HR" sz="3200" dirty="0" err="1">
                <a:hlinkClick r:id="rId2"/>
              </a:rPr>
              <a:t>https</a:t>
            </a:r>
            <a:r>
              <a:rPr lang="hr-HR" sz="3200" dirty="0">
                <a:hlinkClick r:id="rId2"/>
              </a:rPr>
              <a:t>://</a:t>
            </a:r>
            <a:r>
              <a:rPr lang="hr-HR" sz="3200" dirty="0" err="1">
                <a:hlinkClick r:id="rId2"/>
              </a:rPr>
              <a:t>www.e-sfera.hr</a:t>
            </a:r>
            <a:r>
              <a:rPr lang="hr-HR" sz="3200" dirty="0">
                <a:hlinkClick r:id="rId2"/>
              </a:rPr>
              <a:t>/dodatni-digitalni-</a:t>
            </a:r>
            <a:r>
              <a:rPr lang="hr-HR" sz="3200" dirty="0" err="1">
                <a:hlinkClick r:id="rId2"/>
              </a:rPr>
              <a:t>sadrzaji</a:t>
            </a:r>
            <a:r>
              <a:rPr lang="hr-HR" sz="3200" dirty="0">
                <a:hlinkClick r:id="rId2"/>
              </a:rPr>
              <a:t>/</a:t>
            </a:r>
            <a:r>
              <a:rPr lang="hr-HR" sz="3200" dirty="0" err="1">
                <a:hlinkClick r:id="rId2"/>
              </a:rPr>
              <a:t>2c5d7d36-9df0-42be-acb6-8292742ca509</a:t>
            </a:r>
            <a:r>
              <a:rPr lang="hr-HR" sz="3200" dirty="0">
                <a:hlinkClick r:id="rId2"/>
              </a:rPr>
              <a:t>/</a:t>
            </a:r>
            <a:r>
              <a:rPr lang="hr-H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486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501" y="2048226"/>
            <a:ext cx="7729728" cy="1149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solidFill>
                  <a:schemeClr val="tx1"/>
                </a:solidFill>
              </a:rPr>
              <a:t>How </a:t>
            </a:r>
            <a:r>
              <a:rPr lang="hr-HR" sz="3200" dirty="0" err="1">
                <a:solidFill>
                  <a:schemeClr val="tx1"/>
                </a:solidFill>
              </a:rPr>
              <a:t>many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letters</a:t>
            </a:r>
            <a:r>
              <a:rPr lang="hr-HR" sz="3200" dirty="0">
                <a:solidFill>
                  <a:schemeClr val="tx1"/>
                </a:solidFill>
              </a:rPr>
              <a:t> are </a:t>
            </a:r>
            <a:r>
              <a:rPr lang="hr-HR" sz="3200" dirty="0" err="1">
                <a:solidFill>
                  <a:schemeClr val="tx1"/>
                </a:solidFill>
              </a:rPr>
              <a:t>there</a:t>
            </a:r>
            <a:r>
              <a:rPr lang="hr-HR" sz="32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hr-HR" sz="3000" i="1" dirty="0"/>
          </a:p>
          <a:p>
            <a:pPr marL="0" indent="0">
              <a:buNone/>
            </a:pPr>
            <a:endParaRPr lang="hr-HR" sz="3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74" y="1138836"/>
            <a:ext cx="4476750" cy="3343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2501" y="3198153"/>
            <a:ext cx="150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2501" y="4189723"/>
            <a:ext cx="566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Let’s</a:t>
            </a:r>
            <a:r>
              <a:rPr lang="hr-HR" sz="3200" dirty="0"/>
              <a:t> </a:t>
            </a:r>
            <a:r>
              <a:rPr lang="hr-HR" sz="3200" dirty="0" err="1"/>
              <a:t>sing</a:t>
            </a:r>
            <a:r>
              <a:rPr lang="hr-HR" sz="3200" dirty="0"/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02501" y="643606"/>
            <a:ext cx="5056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Read </a:t>
            </a:r>
            <a:r>
              <a:rPr lang="hr-HR" sz="3200" dirty="0" err="1"/>
              <a:t>the</a:t>
            </a:r>
            <a:r>
              <a:rPr lang="hr-HR" sz="3200" dirty="0"/>
              <a:t> English </a:t>
            </a:r>
            <a:r>
              <a:rPr lang="hr-HR" sz="3200" dirty="0" err="1"/>
              <a:t>alphabet</a:t>
            </a:r>
            <a:r>
              <a:rPr lang="hr-HR" sz="3200" dirty="0"/>
              <a:t>. </a:t>
            </a:r>
          </a:p>
        </p:txBody>
      </p:sp>
      <p:pic>
        <p:nvPicPr>
          <p:cNvPr id="7" name="1.3.+Alphab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0955" y="435836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84972" y="3813800"/>
            <a:ext cx="3407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hlinkClick r:id="rId6"/>
              </a:rPr>
              <a:t>https</a:t>
            </a:r>
            <a:r>
              <a:rPr lang="hr-HR" sz="2400" dirty="0">
                <a:hlinkClick r:id="rId6"/>
              </a:rPr>
              <a:t>://</a:t>
            </a:r>
            <a:r>
              <a:rPr lang="hr-HR" sz="2400" dirty="0" err="1">
                <a:hlinkClick r:id="rId6"/>
              </a:rPr>
              <a:t>www.e-sfera.hr</a:t>
            </a:r>
            <a:r>
              <a:rPr lang="hr-HR" sz="2400" dirty="0">
                <a:hlinkClick r:id="rId6"/>
              </a:rPr>
              <a:t>/dodatni-digitalni-</a:t>
            </a:r>
            <a:r>
              <a:rPr lang="hr-HR" sz="2400" dirty="0" err="1">
                <a:hlinkClick r:id="rId6"/>
              </a:rPr>
              <a:t>sadrzaji</a:t>
            </a:r>
            <a:r>
              <a:rPr lang="hr-HR" sz="2400" dirty="0">
                <a:hlinkClick r:id="rId6"/>
              </a:rPr>
              <a:t>/</a:t>
            </a:r>
            <a:r>
              <a:rPr lang="hr-HR" sz="2400" dirty="0" err="1">
                <a:hlinkClick r:id="rId6"/>
              </a:rPr>
              <a:t>2c5d7d36-9df0-42be-acb6-8292742ca509</a:t>
            </a:r>
            <a:r>
              <a:rPr lang="hr-HR" sz="2400" dirty="0">
                <a:hlinkClick r:id="rId6"/>
              </a:rPr>
              <a:t>/</a:t>
            </a:r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269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  <p:bldP spid="5" grpId="0"/>
      <p:bldP spid="6" grpId="0"/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74" y="1138836"/>
            <a:ext cx="4476750" cy="3343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0154" y="244334"/>
            <a:ext cx="5459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200" dirty="0">
              <a:hlinkClick r:id="rId3"/>
            </a:endParaRPr>
          </a:p>
          <a:p>
            <a:endParaRPr lang="hr-HR" sz="3200" dirty="0">
              <a:hlinkClick r:id="rId3"/>
            </a:endParaRPr>
          </a:p>
          <a:p>
            <a:r>
              <a:rPr lang="hr-HR" sz="3200" dirty="0">
                <a:hlinkClick r:id="rId3"/>
              </a:rPr>
              <a:t>https://www.bookwidgets.com/play/t:Vrkr337c0OV3ZBWoPpzz4LARPVmlDGONEqixU9ilTio5RUpOVlg= </a:t>
            </a:r>
            <a:endParaRPr lang="hr-HR" sz="3200" dirty="0"/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70379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20110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08760"/>
            <a:ext cx="5838613" cy="2926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5017" y="1508760"/>
            <a:ext cx="5417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/>
              <a:t>Have</a:t>
            </a:r>
            <a:r>
              <a:rPr lang="hr-HR" sz="3200" b="1" dirty="0"/>
              <a:t> </a:t>
            </a:r>
            <a:r>
              <a:rPr lang="hr-HR" sz="3200" b="1" dirty="0" err="1"/>
              <a:t>you</a:t>
            </a:r>
            <a:r>
              <a:rPr lang="hr-HR" sz="3200" b="1" dirty="0"/>
              <a:t> </a:t>
            </a:r>
            <a:r>
              <a:rPr lang="hr-HR" sz="3200" b="1" dirty="0" err="1"/>
              <a:t>ever</a:t>
            </a:r>
            <a:r>
              <a:rPr lang="hr-HR" sz="3200" b="1" dirty="0"/>
              <a:t> </a:t>
            </a:r>
            <a:r>
              <a:rPr lang="hr-HR" sz="3200" b="1" dirty="0" err="1"/>
              <a:t>seen</a:t>
            </a:r>
            <a:r>
              <a:rPr lang="hr-HR" sz="3200" b="1" dirty="0"/>
              <a:t> </a:t>
            </a:r>
            <a:r>
              <a:rPr lang="hr-HR" sz="3200" b="1" dirty="0" err="1"/>
              <a:t>or</a:t>
            </a:r>
            <a:r>
              <a:rPr lang="hr-HR" sz="3200" b="1" dirty="0"/>
              <a:t> </a:t>
            </a:r>
            <a:r>
              <a:rPr lang="hr-HR" sz="3200" b="1" dirty="0" err="1"/>
              <a:t>used</a:t>
            </a:r>
            <a:r>
              <a:rPr lang="hr-HR" sz="3200" b="1" dirty="0"/>
              <a:t> </a:t>
            </a:r>
            <a:r>
              <a:rPr lang="hr-HR" sz="3200" b="1" dirty="0" err="1"/>
              <a:t>any</a:t>
            </a:r>
            <a:r>
              <a:rPr lang="hr-HR" sz="3200" b="1" dirty="0"/>
              <a:t> </a:t>
            </a:r>
            <a:r>
              <a:rPr lang="hr-HR" sz="3200" b="1" dirty="0" err="1"/>
              <a:t>of</a:t>
            </a:r>
            <a:r>
              <a:rPr lang="hr-HR" sz="3200" b="1" dirty="0"/>
              <a:t> </a:t>
            </a:r>
            <a:r>
              <a:rPr lang="hr-HR" sz="3200" b="1" dirty="0" err="1"/>
              <a:t>these</a:t>
            </a:r>
            <a:r>
              <a:rPr lang="hr-HR" sz="3200" b="1" dirty="0"/>
              <a:t> </a:t>
            </a:r>
            <a:r>
              <a:rPr lang="hr-HR" sz="3200" b="1" dirty="0" err="1"/>
              <a:t>expressions</a:t>
            </a:r>
            <a:r>
              <a:rPr lang="hr-HR" sz="3200" b="1" dirty="0"/>
              <a:t>? </a:t>
            </a:r>
            <a:r>
              <a:rPr lang="hr-HR" sz="3200" b="1" dirty="0" err="1"/>
              <a:t>What</a:t>
            </a:r>
            <a:r>
              <a:rPr lang="hr-HR" sz="3200" b="1" dirty="0"/>
              <a:t> do </a:t>
            </a:r>
            <a:r>
              <a:rPr lang="hr-HR" sz="3200" b="1" dirty="0" err="1"/>
              <a:t>they</a:t>
            </a:r>
            <a:r>
              <a:rPr lang="hr-HR" sz="3200" b="1" dirty="0"/>
              <a:t> </a:t>
            </a:r>
            <a:r>
              <a:rPr lang="hr-HR" sz="3200" b="1" dirty="0" err="1"/>
              <a:t>mean</a:t>
            </a:r>
            <a:r>
              <a:rPr lang="hr-HR" sz="3200" b="1" dirty="0"/>
              <a:t>?</a:t>
            </a:r>
          </a:p>
          <a:p>
            <a:endParaRPr lang="hr-HR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120667" y="4434840"/>
            <a:ext cx="45917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Can</a:t>
            </a:r>
            <a:r>
              <a:rPr lang="hr-HR" sz="3200" dirty="0"/>
              <a:t> </a:t>
            </a:r>
            <a:r>
              <a:rPr lang="hr-HR" sz="3200" dirty="0" err="1"/>
              <a:t>you</a:t>
            </a:r>
            <a:r>
              <a:rPr lang="hr-HR" sz="3200" dirty="0"/>
              <a:t> </a:t>
            </a:r>
            <a:r>
              <a:rPr lang="hr-HR" sz="3200" dirty="0" err="1"/>
              <a:t>spell</a:t>
            </a:r>
            <a:r>
              <a:rPr lang="hr-HR" sz="3200" dirty="0"/>
              <a:t> </a:t>
            </a:r>
            <a:r>
              <a:rPr lang="hr-HR" sz="3200" dirty="0" err="1"/>
              <a:t>them</a:t>
            </a:r>
            <a:r>
              <a:rPr lang="hr-HR" sz="3200" dirty="0"/>
              <a:t>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98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355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5640" y="48768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/>
              <a:t>Match</a:t>
            </a:r>
            <a:r>
              <a:rPr lang="hr-HR" sz="3200" b="1" dirty="0"/>
              <a:t> </a:t>
            </a:r>
            <a:r>
              <a:rPr lang="hr-HR" sz="3200" b="1" dirty="0" err="1"/>
              <a:t>the</a:t>
            </a:r>
            <a:r>
              <a:rPr lang="hr-HR" sz="3200" b="1" dirty="0"/>
              <a:t> </a:t>
            </a:r>
            <a:r>
              <a:rPr lang="hr-HR" sz="3200" b="1" dirty="0" err="1"/>
              <a:t>expressions</a:t>
            </a:r>
            <a:r>
              <a:rPr lang="hr-HR" sz="3200" b="1" dirty="0"/>
              <a:t> </a:t>
            </a:r>
            <a:r>
              <a:rPr lang="hr-HR" sz="3200" b="1" dirty="0" err="1"/>
              <a:t>from</a:t>
            </a:r>
            <a:r>
              <a:rPr lang="hr-HR" sz="3200" b="1" dirty="0"/>
              <a:t> </a:t>
            </a:r>
            <a:r>
              <a:rPr lang="hr-HR" sz="3200" b="1" dirty="0" err="1"/>
              <a:t>task</a:t>
            </a:r>
            <a:r>
              <a:rPr lang="hr-HR" sz="3200" b="1" dirty="0"/>
              <a:t> 2 </a:t>
            </a:r>
            <a:r>
              <a:rPr lang="hr-HR" sz="3200" b="1" dirty="0" err="1"/>
              <a:t>with</a:t>
            </a:r>
            <a:r>
              <a:rPr lang="hr-HR" sz="3200" b="1" dirty="0"/>
              <a:t> </a:t>
            </a:r>
            <a:r>
              <a:rPr lang="hr-HR" sz="3200" b="1" dirty="0" err="1"/>
              <a:t>their</a:t>
            </a:r>
            <a:r>
              <a:rPr lang="hr-HR" sz="3200" b="1" dirty="0"/>
              <a:t> </a:t>
            </a:r>
            <a:r>
              <a:rPr lang="hr-HR" sz="3200" b="1" dirty="0" err="1"/>
              <a:t>meanings</a:t>
            </a:r>
            <a:r>
              <a:rPr lang="hr-HR" sz="3200" b="1" dirty="0"/>
              <a:t>.</a:t>
            </a:r>
          </a:p>
          <a:p>
            <a:endParaRPr lang="hr-HR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672840" y="4892040"/>
            <a:ext cx="10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FF0000"/>
                </a:solidFill>
              </a:rPr>
              <a:t>BFF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0480" y="5303520"/>
            <a:ext cx="10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FF0000"/>
                </a:solidFill>
              </a:rPr>
              <a:t>FYI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5852" y="5715000"/>
            <a:ext cx="112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FF0000"/>
                </a:solidFill>
              </a:rPr>
              <a:t>OMG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6238220"/>
            <a:ext cx="10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FF0000"/>
                </a:solidFill>
              </a:rPr>
              <a:t>LOL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5640" y="4465320"/>
            <a:ext cx="4968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/>
              <a:t>Think</a:t>
            </a:r>
            <a:r>
              <a:rPr lang="hr-HR" sz="3200" b="1" dirty="0"/>
              <a:t> </a:t>
            </a:r>
            <a:r>
              <a:rPr lang="hr-HR" sz="3200" b="1" dirty="0" err="1"/>
              <a:t>up</a:t>
            </a:r>
            <a:r>
              <a:rPr lang="hr-HR" sz="3200" b="1" dirty="0"/>
              <a:t> </a:t>
            </a:r>
            <a:r>
              <a:rPr lang="hr-HR" sz="3200" b="1" dirty="0" err="1"/>
              <a:t>your</a:t>
            </a:r>
            <a:r>
              <a:rPr lang="hr-HR" sz="3200" b="1" dirty="0"/>
              <a:t> </a:t>
            </a:r>
            <a:r>
              <a:rPr lang="hr-HR" sz="3200" b="1" dirty="0" err="1"/>
              <a:t>own</a:t>
            </a:r>
            <a:r>
              <a:rPr lang="hr-HR" sz="3200" b="1" dirty="0"/>
              <a:t> </a:t>
            </a:r>
            <a:r>
              <a:rPr lang="hr-HR" sz="3200" b="1" dirty="0" err="1"/>
              <a:t>abbreviation</a:t>
            </a:r>
            <a:r>
              <a:rPr lang="hr-HR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78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699094" cy="4206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276" y="4373880"/>
            <a:ext cx="7802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/>
              <a:t>Listen</a:t>
            </a:r>
            <a:r>
              <a:rPr lang="hr-HR" sz="3200" b="1" dirty="0"/>
              <a:t> to </a:t>
            </a:r>
            <a:r>
              <a:rPr lang="hr-HR" sz="3200" b="1" dirty="0" err="1"/>
              <a:t>the</a:t>
            </a:r>
            <a:r>
              <a:rPr lang="hr-HR" sz="3200" b="1" dirty="0"/>
              <a:t> </a:t>
            </a:r>
            <a:r>
              <a:rPr lang="hr-HR" sz="3200" b="1" dirty="0" err="1"/>
              <a:t>four</a:t>
            </a:r>
            <a:r>
              <a:rPr lang="hr-HR" sz="3200" b="1" dirty="0"/>
              <a:t> </a:t>
            </a:r>
            <a:r>
              <a:rPr lang="hr-HR" sz="3200" b="1" dirty="0" err="1"/>
              <a:t>people</a:t>
            </a:r>
            <a:r>
              <a:rPr lang="hr-HR" sz="3200" b="1" dirty="0"/>
              <a:t> </a:t>
            </a:r>
            <a:r>
              <a:rPr lang="hr-HR" sz="3200" b="1" dirty="0" err="1"/>
              <a:t>spelling</a:t>
            </a:r>
            <a:r>
              <a:rPr lang="hr-HR" sz="3200" b="1" dirty="0"/>
              <a:t> </a:t>
            </a:r>
            <a:r>
              <a:rPr lang="hr-HR" sz="3200" b="1" dirty="0" err="1"/>
              <a:t>their</a:t>
            </a:r>
            <a:r>
              <a:rPr lang="hr-HR" sz="3200" b="1" dirty="0"/>
              <a:t> </a:t>
            </a:r>
            <a:r>
              <a:rPr lang="hr-HR" sz="3200" b="1" dirty="0" err="1"/>
              <a:t>names</a:t>
            </a:r>
            <a:r>
              <a:rPr lang="hr-HR" sz="3200" b="1" dirty="0"/>
              <a:t>. </a:t>
            </a:r>
            <a:r>
              <a:rPr lang="hr-HR" sz="3200" b="1" dirty="0" err="1"/>
              <a:t>Write</a:t>
            </a:r>
            <a:r>
              <a:rPr lang="hr-HR" sz="3200" b="1" dirty="0"/>
              <a:t> </a:t>
            </a:r>
            <a:r>
              <a:rPr lang="hr-HR" sz="3200" b="1" dirty="0" err="1"/>
              <a:t>the</a:t>
            </a:r>
            <a:r>
              <a:rPr lang="hr-HR" sz="3200" b="1" dirty="0"/>
              <a:t> </a:t>
            </a:r>
            <a:r>
              <a:rPr lang="hr-HR" sz="3200" b="1" dirty="0" err="1"/>
              <a:t>letters</a:t>
            </a:r>
            <a:r>
              <a:rPr lang="hr-HR" sz="3200" b="1" dirty="0"/>
              <a:t>. </a:t>
            </a:r>
          </a:p>
        </p:txBody>
      </p:sp>
      <p:pic>
        <p:nvPicPr>
          <p:cNvPr id="6" name="1.4.+Spelling+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25606" y="643652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02646" y="748546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02646" y="1676400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</a:t>
            </a:r>
          </a:p>
        </p:txBody>
      </p:sp>
      <p:pic>
        <p:nvPicPr>
          <p:cNvPr id="9" name="1.4.+Spelling+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56086" y="155448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02646" y="2468880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</a:t>
            </a:r>
          </a:p>
        </p:txBody>
      </p:sp>
      <p:pic>
        <p:nvPicPr>
          <p:cNvPr id="11" name="1.4.+Spelling+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56086" y="2392680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02646" y="3396734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</a:t>
            </a:r>
          </a:p>
        </p:txBody>
      </p:sp>
      <p:pic>
        <p:nvPicPr>
          <p:cNvPr id="13" name="1.4.+Spelling+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25606" y="3276600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64920" y="2164080"/>
            <a:ext cx="460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P   E   T  E   R       P   A  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4920" y="2809815"/>
            <a:ext cx="611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M  A  R   Y       P  O  P   P   I   N  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7096" y="3455550"/>
            <a:ext cx="611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W  E  D  N  E   S  D  A   Y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64920" y="1548825"/>
            <a:ext cx="207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D  O R   Y       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1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4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18" grpId="0"/>
      <p:bldP spid="19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23560" cy="6741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6980" y="190738"/>
            <a:ext cx="5509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/>
              <a:t>Match</a:t>
            </a:r>
            <a:r>
              <a:rPr lang="hr-HR" sz="3200" b="1" dirty="0"/>
              <a:t> </a:t>
            </a:r>
            <a:r>
              <a:rPr lang="hr-HR" sz="3200" b="1" dirty="0" err="1"/>
              <a:t>the</a:t>
            </a:r>
            <a:r>
              <a:rPr lang="hr-HR" sz="3200" b="1" dirty="0"/>
              <a:t> </a:t>
            </a:r>
            <a:r>
              <a:rPr lang="hr-HR" sz="3200" b="1" dirty="0" err="1"/>
              <a:t>names</a:t>
            </a:r>
            <a:r>
              <a:rPr lang="hr-HR" sz="3200" b="1" dirty="0"/>
              <a:t> </a:t>
            </a:r>
            <a:r>
              <a:rPr lang="hr-HR" sz="3200" b="1" dirty="0" err="1"/>
              <a:t>from</a:t>
            </a:r>
            <a:r>
              <a:rPr lang="hr-HR" sz="3200" b="1" dirty="0"/>
              <a:t> </a:t>
            </a:r>
            <a:r>
              <a:rPr lang="hr-HR" sz="3200" b="1" dirty="0" err="1"/>
              <a:t>task</a:t>
            </a:r>
            <a:r>
              <a:rPr lang="hr-HR" sz="3200" b="1" dirty="0"/>
              <a:t> 4 </a:t>
            </a:r>
            <a:r>
              <a:rPr lang="hr-HR" sz="3200" b="1" dirty="0" err="1"/>
              <a:t>with</a:t>
            </a:r>
            <a:r>
              <a:rPr lang="hr-HR" sz="3200" b="1" dirty="0"/>
              <a:t> </a:t>
            </a:r>
            <a:r>
              <a:rPr lang="hr-HR" sz="3200" b="1" dirty="0" err="1"/>
              <a:t>the</a:t>
            </a:r>
            <a:r>
              <a:rPr lang="hr-HR" sz="3200" b="1" dirty="0"/>
              <a:t> </a:t>
            </a:r>
            <a:r>
              <a:rPr lang="hr-HR" sz="3200" b="1" dirty="0" err="1"/>
              <a:t>pictures</a:t>
            </a:r>
            <a:r>
              <a:rPr lang="hr-HR" sz="3200" b="1" dirty="0"/>
              <a:t>. </a:t>
            </a:r>
            <a:r>
              <a:rPr lang="hr-HR" sz="3200" b="1" dirty="0" err="1"/>
              <a:t>Say</a:t>
            </a:r>
            <a:r>
              <a:rPr lang="hr-HR" sz="3200" b="1" dirty="0"/>
              <a:t> </a:t>
            </a:r>
            <a:r>
              <a:rPr lang="hr-HR" sz="3200" b="1" dirty="0" err="1"/>
              <a:t>the</a:t>
            </a:r>
            <a:r>
              <a:rPr lang="hr-HR" sz="3200" b="1" dirty="0"/>
              <a:t> </a:t>
            </a:r>
            <a:r>
              <a:rPr lang="hr-HR" sz="3200" b="1" dirty="0" err="1"/>
              <a:t>names</a:t>
            </a:r>
            <a:r>
              <a:rPr lang="hr-HR" sz="32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5560" y="4759322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B050"/>
                </a:solidFill>
              </a:rPr>
              <a:t>PETER PAN</a:t>
            </a:r>
          </a:p>
        </p:txBody>
      </p:sp>
      <p:cxnSp>
        <p:nvCxnSpPr>
          <p:cNvPr id="8" name="Curved Connector 7"/>
          <p:cNvCxnSpPr/>
          <p:nvPr/>
        </p:nvCxnSpPr>
        <p:spPr>
          <a:xfrm>
            <a:off x="1196340" y="3759838"/>
            <a:ext cx="5120640" cy="1261095"/>
          </a:xfrm>
          <a:prstGeom prst="curvedConnector3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0400" y="3883670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7030A0"/>
                </a:solidFill>
              </a:rPr>
              <a:t>MARY</a:t>
            </a:r>
            <a:r>
              <a:rPr lang="hr-HR" sz="2800" dirty="0">
                <a:solidFill>
                  <a:srgbClr val="7030A0"/>
                </a:solidFill>
              </a:rPr>
              <a:t> </a:t>
            </a:r>
            <a:r>
              <a:rPr lang="hr-HR" sz="2800" dirty="0" err="1">
                <a:solidFill>
                  <a:srgbClr val="7030A0"/>
                </a:solidFill>
              </a:rPr>
              <a:t>POPPINS</a:t>
            </a:r>
            <a:endParaRPr lang="hr-HR" sz="2800" dirty="0">
              <a:solidFill>
                <a:srgbClr val="7030A0"/>
              </a:solidFill>
            </a:endParaRPr>
          </a:p>
        </p:txBody>
      </p:sp>
      <p:cxnSp>
        <p:nvCxnSpPr>
          <p:cNvPr id="11" name="Curved Connector 10"/>
          <p:cNvCxnSpPr>
            <a:endCxn id="9" idx="1"/>
          </p:cNvCxnSpPr>
          <p:nvPr/>
        </p:nvCxnSpPr>
        <p:spPr>
          <a:xfrm>
            <a:off x="4876800" y="3883670"/>
            <a:ext cx="2133600" cy="261610"/>
          </a:xfrm>
          <a:prstGeom prst="curvedConnector3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1965960" y="4635490"/>
            <a:ext cx="7315200" cy="202439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5105400" y="5989320"/>
            <a:ext cx="1798320" cy="335280"/>
          </a:xfrm>
          <a:prstGeom prst="curvedConnector3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34200" y="5633740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00B0F0"/>
                </a:solidFill>
              </a:rPr>
              <a:t>DORY</a:t>
            </a:r>
            <a:endParaRPr lang="hr-HR" sz="2800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1160" y="6324600"/>
            <a:ext cx="254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FF0000"/>
                </a:solidFill>
              </a:rPr>
              <a:t>WEDNESDAY</a:t>
            </a:r>
            <a:endParaRPr lang="hr-H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23560" cy="6741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6979" y="190738"/>
            <a:ext cx="55029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/>
              <a:t>What</a:t>
            </a:r>
            <a:r>
              <a:rPr lang="hr-HR" sz="3200" b="1" dirty="0"/>
              <a:t> do </a:t>
            </a:r>
            <a:r>
              <a:rPr lang="hr-HR" sz="3200" b="1" dirty="0" err="1"/>
              <a:t>you</a:t>
            </a:r>
            <a:r>
              <a:rPr lang="hr-HR" sz="3200" b="1" dirty="0"/>
              <a:t> </a:t>
            </a:r>
            <a:r>
              <a:rPr lang="hr-HR" sz="3200" b="1" dirty="0" err="1"/>
              <a:t>know</a:t>
            </a:r>
            <a:r>
              <a:rPr lang="hr-HR" sz="3200" b="1" dirty="0"/>
              <a:t> </a:t>
            </a:r>
            <a:r>
              <a:rPr lang="hr-HR" sz="3200" b="1" dirty="0" err="1"/>
              <a:t>about</a:t>
            </a:r>
            <a:r>
              <a:rPr lang="hr-HR" sz="3200" b="1" dirty="0"/>
              <a:t> </a:t>
            </a:r>
            <a:r>
              <a:rPr lang="hr-HR" sz="3200" b="1" dirty="0" err="1"/>
              <a:t>these</a:t>
            </a:r>
            <a:r>
              <a:rPr lang="hr-HR" sz="3200" b="1" dirty="0"/>
              <a:t> </a:t>
            </a:r>
            <a:r>
              <a:rPr lang="hr-HR" sz="3200" b="1" dirty="0" err="1"/>
              <a:t>characters</a:t>
            </a:r>
            <a:r>
              <a:rPr lang="hr-HR" sz="3200" b="1" dirty="0"/>
              <a:t>? </a:t>
            </a:r>
            <a:r>
              <a:rPr lang="hr-HR" sz="3200" b="1" dirty="0" err="1"/>
              <a:t>Can</a:t>
            </a:r>
            <a:r>
              <a:rPr lang="hr-HR" sz="3200" b="1" dirty="0"/>
              <a:t> </a:t>
            </a:r>
            <a:r>
              <a:rPr lang="hr-HR" sz="3200" b="1" dirty="0" err="1"/>
              <a:t>you</a:t>
            </a:r>
            <a:r>
              <a:rPr lang="hr-HR" sz="3200" b="1" dirty="0"/>
              <a:t> </a:t>
            </a:r>
            <a:r>
              <a:rPr lang="hr-HR" sz="3200" b="1" dirty="0" err="1"/>
              <a:t>describe</a:t>
            </a:r>
            <a:r>
              <a:rPr lang="hr-HR" sz="3200" b="1" dirty="0"/>
              <a:t> </a:t>
            </a:r>
            <a:r>
              <a:rPr lang="hr-HR" sz="3200" b="1" dirty="0" err="1"/>
              <a:t>them</a:t>
            </a:r>
            <a:r>
              <a:rPr lang="hr-HR" sz="3200" b="1" dirty="0"/>
              <a:t>?</a:t>
            </a:r>
            <a:br>
              <a:rPr lang="hr-HR" sz="3200" b="1" dirty="0"/>
            </a:br>
            <a:endParaRPr lang="hr-HR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" y="3523000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B050"/>
                </a:solidFill>
              </a:rPr>
              <a:t>PETER PAN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1780" y="576590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7030A0"/>
                </a:solidFill>
              </a:rPr>
              <a:t>MARY</a:t>
            </a:r>
            <a:r>
              <a:rPr lang="hr-HR" sz="2800" dirty="0">
                <a:solidFill>
                  <a:srgbClr val="7030A0"/>
                </a:solidFill>
              </a:rPr>
              <a:t> </a:t>
            </a:r>
            <a:r>
              <a:rPr lang="hr-HR" sz="2800" dirty="0" err="1">
                <a:solidFill>
                  <a:srgbClr val="7030A0"/>
                </a:solidFill>
              </a:rPr>
              <a:t>POPPINS</a:t>
            </a:r>
            <a:endParaRPr lang="hr-HR" sz="2800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2440" y="6218542"/>
            <a:ext cx="268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00B0F0"/>
                </a:solidFill>
              </a:rPr>
              <a:t>DORY</a:t>
            </a:r>
            <a:endParaRPr lang="hr-HR" sz="2800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0720" y="4635490"/>
            <a:ext cx="254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FF0000"/>
                </a:solidFill>
              </a:rPr>
              <a:t>WEDNESDAY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80760" y="364027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b="1" dirty="0" err="1"/>
              <a:t>Can</a:t>
            </a:r>
            <a:r>
              <a:rPr lang="hr-HR" sz="3200" b="1" dirty="0"/>
              <a:t> </a:t>
            </a:r>
            <a:r>
              <a:rPr lang="hr-HR" sz="3200" b="1" dirty="0" err="1"/>
              <a:t>you</a:t>
            </a:r>
            <a:r>
              <a:rPr lang="hr-HR" sz="3200" b="1" dirty="0"/>
              <a:t> </a:t>
            </a:r>
            <a:r>
              <a:rPr lang="hr-HR" sz="3200" b="1" dirty="0" err="1"/>
              <a:t>spell</a:t>
            </a:r>
            <a:r>
              <a:rPr lang="hr-HR" sz="3200" b="1" dirty="0"/>
              <a:t> </a:t>
            </a:r>
            <a:r>
              <a:rPr lang="hr-HR" sz="3200" b="1" dirty="0" err="1"/>
              <a:t>your</a:t>
            </a:r>
            <a:r>
              <a:rPr lang="hr-HR" sz="3200" b="1" dirty="0"/>
              <a:t> </a:t>
            </a:r>
            <a:r>
              <a:rPr lang="hr-HR" sz="3200" b="1" dirty="0" err="1"/>
              <a:t>name</a:t>
            </a:r>
            <a:r>
              <a:rPr lang="hr-HR" sz="3200" b="1" dirty="0"/>
              <a:t> </a:t>
            </a:r>
            <a:r>
              <a:rPr lang="hr-HR" sz="3200" b="1" dirty="0" err="1"/>
              <a:t>and</a:t>
            </a:r>
            <a:r>
              <a:rPr lang="hr-HR" sz="3200" b="1" dirty="0"/>
              <a:t> </a:t>
            </a:r>
            <a:r>
              <a:rPr lang="hr-HR" sz="3200" b="1" dirty="0" err="1"/>
              <a:t>surname</a:t>
            </a:r>
            <a:r>
              <a:rPr lang="hr-HR" sz="3200" b="1" dirty="0"/>
              <a:t>? </a:t>
            </a:r>
            <a:r>
              <a:rPr lang="hr-HR" sz="3200" b="1" dirty="0" err="1"/>
              <a:t>Why</a:t>
            </a:r>
            <a:r>
              <a:rPr lang="hr-HR" sz="3200" b="1" dirty="0"/>
              <a:t> </a:t>
            </a:r>
            <a:r>
              <a:rPr lang="hr-HR" sz="3200" b="1" dirty="0" err="1"/>
              <a:t>is</a:t>
            </a:r>
            <a:r>
              <a:rPr lang="hr-HR" sz="3200" b="1" dirty="0"/>
              <a:t> </a:t>
            </a:r>
            <a:r>
              <a:rPr lang="hr-HR" sz="3200" b="1" dirty="0" err="1"/>
              <a:t>it</a:t>
            </a:r>
            <a:r>
              <a:rPr lang="hr-HR" sz="3200" b="1" dirty="0"/>
              <a:t> </a:t>
            </a:r>
            <a:r>
              <a:rPr lang="hr-HR" sz="3200" b="1" dirty="0" err="1"/>
              <a:t>important</a:t>
            </a:r>
            <a:r>
              <a:rPr lang="hr-HR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98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58" y="1622990"/>
            <a:ext cx="7235342" cy="3794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" y="320040"/>
            <a:ext cx="760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LET’S</a:t>
            </a:r>
            <a:r>
              <a:rPr lang="hr-HR" sz="3200" dirty="0"/>
              <a:t> </a:t>
            </a:r>
            <a:r>
              <a:rPr lang="hr-HR" sz="3200" dirty="0" err="1"/>
              <a:t>PLAY</a:t>
            </a:r>
            <a:r>
              <a:rPr lang="hr-HR" sz="3200" dirty="0"/>
              <a:t> A </a:t>
            </a:r>
            <a:r>
              <a:rPr lang="hr-HR" sz="3200" dirty="0" err="1"/>
              <a:t>SPELLING</a:t>
            </a:r>
            <a:r>
              <a:rPr lang="hr-HR" sz="3200" dirty="0"/>
              <a:t> GAME!</a:t>
            </a:r>
          </a:p>
        </p:txBody>
      </p:sp>
    </p:spTree>
    <p:extLst>
      <p:ext uri="{BB962C8B-B14F-4D97-AF65-F5344CB8AC3E}">
        <p14:creationId xmlns:p14="http://schemas.microsoft.com/office/powerpoint/2010/main" val="137801595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1229</TotalTime>
  <Words>217</Words>
  <Application>Microsoft Office PowerPoint</Application>
  <PresentationFormat>Widescreen</PresentationFormat>
  <Paragraphs>42</Paragraphs>
  <Slides>13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Paket</vt:lpstr>
      <vt:lpstr>UNIT 1: Who 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87</cp:revision>
  <dcterms:created xsi:type="dcterms:W3CDTF">2020-09-19T11:02:00Z</dcterms:created>
  <dcterms:modified xsi:type="dcterms:W3CDTF">2022-09-05T14:58:31Z</dcterms:modified>
</cp:coreProperties>
</file>